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media/image14.png" ContentType="image/png"/>
  <Override PartName="/ppt/media/image13.png" ContentType="image/png"/>
  <Override PartName="/ppt/media/image12.png" ContentType="image/png"/>
  <Override PartName="/ppt/media/image11.png" ContentType="image/png"/>
  <Override PartName="/ppt/media/image10.png" ContentType="image/png"/>
  <Override PartName="/ppt/media/image9.png" ContentType="image/png"/>
  <Override PartName="/ppt/media/image7.png" ContentType="image/png"/>
  <Override PartName="/ppt/media/image2.png" ContentType="image/png"/>
  <Override PartName="/ppt/media/image8.png" ContentType="image/png"/>
  <Override PartName="/ppt/media/image1.jpeg" ContentType="image/jpeg"/>
  <Override PartName="/ppt/media/image6.png" ContentType="image/png"/>
  <Override PartName="/ppt/media/image3.png" ContentType="image/png"/>
  <Override PartName="/ppt/media/image4.png" ContentType="image/png"/>
  <Override PartName="/ppt/media/image5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90000"/>
              </a:lnSpc>
            </a:pP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H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a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g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a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 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c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l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i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c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 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p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a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r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a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 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m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o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d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i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f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i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c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a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r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 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e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l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 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e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s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t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i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l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o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 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d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e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 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t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í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t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u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l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o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 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d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e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l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 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p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a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t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r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ó</a:t>
            </a:r>
            <a:r>
              <a:rPr b="0" lang="ca-ES" sz="6000" spc="-1" strike="noStrike">
                <a:solidFill>
                  <a:srgbClr val="000000"/>
                </a:solidFill>
                <a:latin typeface="Calibri Light"/>
              </a:rPr>
              <a:t>n</a:t>
            </a:r>
            <a:endParaRPr b="0" lang="ca-E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239E9329-713A-4A9D-894F-F2CFAB4769D2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15/11/19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97D030D-05A2-4801-B4BA-62FB0537AE4F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a-ES" sz="2800" spc="-1" strike="noStrike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a-ES" sz="20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ca-E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a-ES" sz="18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a-ES" sz="18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a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ca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a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ca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a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ca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ca-ES" sz="4400" spc="-1" strike="noStrike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b="0" lang="ca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a-ES" sz="2800" spc="-1" strike="noStrike">
                <a:solidFill>
                  <a:srgbClr val="000000"/>
                </a:solidFill>
                <a:latin typeface="Calibri"/>
              </a:rPr>
              <a:t>Editar el estilo de texto del patrón</a:t>
            </a:r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a-ES" sz="24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ca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a-ES" sz="20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ca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a-ES" sz="18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a-ES" sz="18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821048C3-27D9-4492-AE88-39551BE8EA20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15/11/19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5B7A553-9A9B-41AC-B43F-C0ACF2D4D65E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n 1" descr=""/>
          <p:cNvPicPr/>
          <p:nvPr/>
        </p:nvPicPr>
        <p:blipFill>
          <a:blip r:embed="rId1"/>
          <a:stretch/>
        </p:blipFill>
        <p:spPr>
          <a:xfrm>
            <a:off x="-72000" y="-35280"/>
            <a:ext cx="12384000" cy="824328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-72000" y="-35280"/>
            <a:ext cx="12384000" cy="1619280"/>
          </a:xfrm>
          <a:prstGeom prst="rect">
            <a:avLst/>
          </a:prstGeom>
          <a:solidFill>
            <a:srgbClr val="ea6649"/>
          </a:solidFill>
          <a:ln>
            <a:noFill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84" name="CustomShape 2"/>
          <p:cNvSpPr/>
          <p:nvPr/>
        </p:nvSpPr>
        <p:spPr>
          <a:xfrm>
            <a:off x="-72000" y="5544000"/>
            <a:ext cx="12384000" cy="2664000"/>
          </a:xfrm>
          <a:prstGeom prst="rect">
            <a:avLst/>
          </a:prstGeom>
          <a:solidFill>
            <a:srgbClr val="003b79"/>
          </a:solidFill>
          <a:ln>
            <a:noFill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85" name="Imagen 6" descr=""/>
          <p:cNvPicPr/>
          <p:nvPr/>
        </p:nvPicPr>
        <p:blipFill>
          <a:blip r:embed="rId2"/>
          <a:stretch/>
        </p:blipFill>
        <p:spPr>
          <a:xfrm>
            <a:off x="216000" y="216000"/>
            <a:ext cx="3066120" cy="936000"/>
          </a:xfrm>
          <a:prstGeom prst="rect">
            <a:avLst/>
          </a:prstGeom>
          <a:ln>
            <a:noFill/>
          </a:ln>
        </p:spPr>
      </p:pic>
      <p:sp>
        <p:nvSpPr>
          <p:cNvPr id="86" name="CustomShape 3"/>
          <p:cNvSpPr/>
          <p:nvPr/>
        </p:nvSpPr>
        <p:spPr>
          <a:xfrm>
            <a:off x="288000" y="6002280"/>
            <a:ext cx="2232000" cy="720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ca-ES" sz="1800" spc="-1" strike="noStrike">
                <a:solidFill>
                  <a:srgbClr val="ffffff"/>
                </a:solidFill>
                <a:latin typeface="Arial"/>
                <a:ea typeface="Arial"/>
              </a:rPr>
              <a:t>www.udg.edu/sigte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ca-ES" sz="1800" spc="-1" strike="noStrike">
                <a:solidFill>
                  <a:srgbClr val="ffffff"/>
                </a:solidFill>
                <a:latin typeface="Arial"/>
                <a:ea typeface="Arial"/>
              </a:rPr>
              <a:t>@SIGTE_UdG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7" name="CustomShape 4"/>
          <p:cNvSpPr/>
          <p:nvPr/>
        </p:nvSpPr>
        <p:spPr>
          <a:xfrm rot="5400000">
            <a:off x="7704000" y="2879640"/>
            <a:ext cx="3816000" cy="3528000"/>
          </a:xfrm>
          <a:prstGeom prst="bracePair">
            <a:avLst>
              <a:gd name="adj" fmla="val 4351"/>
            </a:avLst>
          </a:prstGeom>
          <a:solidFill>
            <a:srgbClr val="f4bb1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CustomShape 5"/>
          <p:cNvSpPr/>
          <p:nvPr/>
        </p:nvSpPr>
        <p:spPr>
          <a:xfrm>
            <a:off x="8474760" y="3456000"/>
            <a:ext cx="2937240" cy="219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1" lang="ca-ES" sz="2200" spc="-1" strike="noStrike">
                <a:solidFill>
                  <a:srgbClr val="003b79"/>
                </a:solidFill>
                <a:latin typeface="Georgia"/>
                <a:ea typeface="Arial"/>
              </a:rPr>
              <a:t>S</a:t>
            </a:r>
            <a:r>
              <a:rPr b="1" lang="ca-ES" sz="2200" spc="-1" strike="noStrike">
                <a:solidFill>
                  <a:srgbClr val="003b79"/>
                </a:solidFill>
                <a:latin typeface="Georgia"/>
                <a:ea typeface="Arial"/>
              </a:rPr>
              <a:t>I</a:t>
            </a:r>
            <a:r>
              <a:rPr b="1" lang="ca-ES" sz="2200" spc="-1" strike="noStrike">
                <a:solidFill>
                  <a:srgbClr val="003b79"/>
                </a:solidFill>
                <a:latin typeface="Georgia"/>
                <a:ea typeface="Arial"/>
              </a:rPr>
              <a:t>G</a:t>
            </a:r>
            <a:r>
              <a:rPr b="1" lang="ca-ES" sz="2200" spc="-1" strike="noStrike">
                <a:solidFill>
                  <a:srgbClr val="003b79"/>
                </a:solidFill>
                <a:latin typeface="Georgia"/>
                <a:ea typeface="Arial"/>
              </a:rPr>
              <a:t>T</a:t>
            </a:r>
            <a:r>
              <a:rPr b="1" lang="ca-ES" sz="2200" spc="-1" strike="noStrike">
                <a:solidFill>
                  <a:srgbClr val="003b79"/>
                </a:solidFill>
                <a:latin typeface="Georgia"/>
                <a:ea typeface="Arial"/>
              </a:rPr>
              <a:t>E</a:t>
            </a:r>
            <a:endParaRPr b="0" lang="es-ES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811"/>
              </a:spcBef>
            </a:pP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S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e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r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v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e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i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 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d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e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 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S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i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s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t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e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m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e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s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 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d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’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I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n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f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o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r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m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a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c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i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ó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 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G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e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o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g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r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à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f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i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c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a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 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i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 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T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e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l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e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d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e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t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e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c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c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i</a:t>
            </a:r>
            <a:r>
              <a:rPr b="1" lang="ca-ES" sz="1600" spc="-1" strike="noStrike">
                <a:solidFill>
                  <a:srgbClr val="003b79"/>
                </a:solidFill>
                <a:latin typeface="Georgia"/>
                <a:ea typeface="Arial"/>
              </a:rPr>
              <a:t>ó</a:t>
            </a:r>
            <a:endParaRPr b="0" lang="es-ES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8"/>
              </a:spcBef>
            </a:pPr>
            <a:endParaRPr b="0" lang="es-ES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811"/>
              </a:spcBef>
            </a:pP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U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n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i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v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e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r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s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i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t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a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t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 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d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e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 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G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i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r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o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n</a:t>
            </a:r>
            <a:r>
              <a:rPr b="0" lang="ca-ES" sz="1600" spc="-1" strike="noStrike">
                <a:solidFill>
                  <a:srgbClr val="003b79"/>
                </a:solidFill>
                <a:latin typeface="Arial"/>
                <a:ea typeface="Arial"/>
              </a:rPr>
              <a:t>a</a:t>
            </a:r>
            <a:endParaRPr b="0" lang="es-ES" sz="16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6" name="Imagen 3" descr=""/>
          <p:cNvPicPr/>
          <p:nvPr/>
        </p:nvPicPr>
        <p:blipFill>
          <a:blip r:embed="rId1"/>
          <a:srcRect l="0" t="8707" r="0" b="8140"/>
          <a:stretch/>
        </p:blipFill>
        <p:spPr>
          <a:xfrm>
            <a:off x="0" y="0"/>
            <a:ext cx="12191760" cy="6881760"/>
          </a:xfrm>
          <a:prstGeom prst="rect">
            <a:avLst/>
          </a:prstGeom>
          <a:ln>
            <a:noFill/>
          </a:ln>
        </p:spPr>
      </p:pic>
      <p:pic>
        <p:nvPicPr>
          <p:cNvPr id="117" name="Imagen 4" descr=""/>
          <p:cNvPicPr/>
          <p:nvPr/>
        </p:nvPicPr>
        <p:blipFill>
          <a:blip r:embed="rId2"/>
          <a:stretch/>
        </p:blipFill>
        <p:spPr>
          <a:xfrm>
            <a:off x="6498000" y="6048000"/>
            <a:ext cx="2019960" cy="617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9" name="Marcador de contenido 6" descr=""/>
          <p:cNvPicPr/>
          <p:nvPr/>
        </p:nvPicPr>
        <p:blipFill>
          <a:blip r:embed="rId1"/>
          <a:stretch/>
        </p:blipFill>
        <p:spPr>
          <a:xfrm>
            <a:off x="433080" y="0"/>
            <a:ext cx="11353320" cy="6842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es-ES" sz="3200" spc="-1" strike="noStrike">
              <a:latin typeface="Arial"/>
            </a:endParaRPr>
          </a:p>
        </p:txBody>
      </p:sp>
      <p:pic>
        <p:nvPicPr>
          <p:cNvPr id="91" name="Imagen 3" descr=""/>
          <p:cNvPicPr/>
          <p:nvPr/>
        </p:nvPicPr>
        <p:blipFill>
          <a:blip r:embed="rId1"/>
          <a:srcRect l="0" t="4981" r="0" b="17713"/>
          <a:stretch/>
        </p:blipFill>
        <p:spPr>
          <a:xfrm>
            <a:off x="0" y="0"/>
            <a:ext cx="12191760" cy="6845760"/>
          </a:xfrm>
          <a:prstGeom prst="rect">
            <a:avLst/>
          </a:prstGeom>
          <a:ln>
            <a:noFill/>
          </a:ln>
        </p:spPr>
      </p:pic>
      <p:pic>
        <p:nvPicPr>
          <p:cNvPr id="92" name="Imagen 4" descr=""/>
          <p:cNvPicPr/>
          <p:nvPr/>
        </p:nvPicPr>
        <p:blipFill>
          <a:blip r:embed="rId2"/>
          <a:stretch/>
        </p:blipFill>
        <p:spPr>
          <a:xfrm>
            <a:off x="6786720" y="228600"/>
            <a:ext cx="2314800" cy="707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5" name="Imagen 3" descr=""/>
          <p:cNvPicPr/>
          <p:nvPr/>
        </p:nvPicPr>
        <p:blipFill>
          <a:blip r:embed="rId1"/>
          <a:srcRect l="35" t="7269" r="0" b="0"/>
          <a:stretch/>
        </p:blipFill>
        <p:spPr>
          <a:xfrm>
            <a:off x="0" y="-11880"/>
            <a:ext cx="12191760" cy="6905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8" name="Imagen 3" descr=""/>
          <p:cNvPicPr/>
          <p:nvPr/>
        </p:nvPicPr>
        <p:blipFill>
          <a:blip r:embed="rId1"/>
          <a:srcRect l="0" t="14783" r="0" b="2269"/>
          <a:stretch/>
        </p:blipFill>
        <p:spPr>
          <a:xfrm>
            <a:off x="4680" y="-11880"/>
            <a:ext cx="121820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Imagen 3" descr=""/>
          <p:cNvPicPr/>
          <p:nvPr/>
        </p:nvPicPr>
        <p:blipFill>
          <a:blip r:embed="rId1"/>
          <a:srcRect l="0" t="7092" r="0" b="6791"/>
          <a:stretch/>
        </p:blipFill>
        <p:spPr>
          <a:xfrm>
            <a:off x="4680" y="-11880"/>
            <a:ext cx="12182040" cy="6905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4" name="Imagen 4" descr=""/>
          <p:cNvPicPr/>
          <p:nvPr/>
        </p:nvPicPr>
        <p:blipFill>
          <a:blip r:embed="rId1"/>
          <a:srcRect l="0" t="1766" r="0" b="0"/>
          <a:stretch/>
        </p:blipFill>
        <p:spPr>
          <a:xfrm>
            <a:off x="4680" y="-11880"/>
            <a:ext cx="12182040" cy="7007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7" name="Imagen 3" descr=""/>
          <p:cNvPicPr/>
          <p:nvPr/>
        </p:nvPicPr>
        <p:blipFill>
          <a:blip r:embed="rId1"/>
          <a:srcRect l="0" t="53" r="0" b="8109"/>
          <a:stretch/>
        </p:blipFill>
        <p:spPr>
          <a:xfrm>
            <a:off x="0" y="0"/>
            <a:ext cx="121820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0" name="Imagen 3" descr=""/>
          <p:cNvPicPr/>
          <p:nvPr/>
        </p:nvPicPr>
        <p:blipFill>
          <a:blip r:embed="rId1"/>
          <a:srcRect l="0" t="14555" r="0" b="2592"/>
          <a:stretch/>
        </p:blipFill>
        <p:spPr>
          <a:xfrm>
            <a:off x="9360" y="0"/>
            <a:ext cx="12172680" cy="683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ca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ca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3" name="Imagen 3" descr=""/>
          <p:cNvPicPr/>
          <p:nvPr/>
        </p:nvPicPr>
        <p:blipFill>
          <a:blip r:embed="rId1"/>
          <a:srcRect l="0" t="7406" r="0" b="8430"/>
          <a:stretch/>
        </p:blipFill>
        <p:spPr>
          <a:xfrm>
            <a:off x="4680" y="-72360"/>
            <a:ext cx="12182040" cy="6917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Application>LibreOffice/6.0.7.3$Linux_X86_64 LibreOffice_project/00m0$Build-3</Applicat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2019-11-15T08:55:41Z</dcterms:created>
  <dc:creator>Carla Garcia Lozano</dc:creator>
  <dc:description/>
  <dc:language>es-ES</dc:language>
  <cp:lastModifiedBy/>
  <dcterms:modified xsi:type="dcterms:W3CDTF">2019-11-15T12:41:26Z</dcterms:modified>
  <cp:revision>15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10</vt:i4>
  </property>
</Properties>
</file>