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54" d="100"/>
          <a:sy n="54" d="100"/>
        </p:scale>
        <p:origin x="-6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a-ES" dirty="0" smtClean="0"/>
              <a:t>GRÀCIA: un barri de Barcelona (avui)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a-ES" dirty="0"/>
          </a:p>
        </p:txBody>
      </p:sp>
      <p:pic>
        <p:nvPicPr>
          <p:cNvPr id="7" name="Imatge 6" descr="8d5ff3fbaa93d33df606c563e0b996a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024893" cy="3429000"/>
          </a:xfrm>
          <a:prstGeom prst="rect">
            <a:avLst/>
          </a:prstGeom>
        </p:spPr>
      </p:pic>
      <p:pic>
        <p:nvPicPr>
          <p:cNvPr id="8" name="Imatge 7" descr="mapa graci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3714752" cy="3714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33265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GRÀCIA</a:t>
            </a:r>
            <a:endParaRPr lang="ca-ES" dirty="0"/>
          </a:p>
        </p:txBody>
      </p:sp>
      <p:pic>
        <p:nvPicPr>
          <p:cNvPr id="10" name="Imatge 9" descr="mapa graci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00496" y="2071678"/>
            <a:ext cx="4857760" cy="4357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78ABC-4196-4ADC-8E4C-5869099C38B0}" type="datetimeFigureOut">
              <a:rPr lang="ca-ES" smtClean="0"/>
              <a:pPr/>
              <a:t>20/04/2018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8672E-0CBF-4CEC-B786-EE1851C031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REPTE BARCELONA</a:t>
            </a:r>
            <a:br>
              <a:rPr lang="es-ES" dirty="0" smtClean="0"/>
            </a:br>
            <a:r>
              <a:rPr lang="es-ES" dirty="0" smtClean="0"/>
              <a:t>DADES OBERTES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s-ES" dirty="0" smtClean="0"/>
          </a:p>
          <a:p>
            <a:pPr lvl="0"/>
            <a:r>
              <a:rPr lang="es-ES" dirty="0" smtClean="0"/>
              <a:t>ALGUNES INCIDÈNCIES </a:t>
            </a:r>
          </a:p>
          <a:p>
            <a:pPr lvl="0"/>
            <a:r>
              <a:rPr lang="es-ES" dirty="0" smtClean="0"/>
              <a:t>RECOLLIDES A GRÀCIA</a:t>
            </a:r>
          </a:p>
          <a:p>
            <a:pPr lvl="0"/>
            <a:endParaRPr lang="es-ES" dirty="0" smtClean="0"/>
          </a:p>
          <a:p>
            <a:pPr lvl="0"/>
            <a:r>
              <a:rPr lang="es-ES" dirty="0" err="1" smtClean="0"/>
              <a:t>Maig</a:t>
            </a:r>
            <a:r>
              <a:rPr lang="es-ES" dirty="0" smtClean="0"/>
              <a:t> 2018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4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2857488" y="3429000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r>
              <a:rPr lang="ca-ES" dirty="0" smtClean="0"/>
              <a:t>Maig 2018  </a:t>
            </a:r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</p:txBody>
      </p:sp>
      <p:sp>
        <p:nvSpPr>
          <p:cNvPr id="4" name="QuadreDeText 3"/>
          <p:cNvSpPr txBox="1"/>
          <p:nvPr/>
        </p:nvSpPr>
        <p:spPr>
          <a:xfrm>
            <a:off x="1142976" y="642918"/>
            <a:ext cx="67866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dirty="0" smtClean="0"/>
              <a:t>ALGUNES INCIDÈNCIES A GRÀCIA</a:t>
            </a:r>
          </a:p>
          <a:p>
            <a:endParaRPr lang="ca-ES" sz="3200" dirty="0" smtClean="0"/>
          </a:p>
          <a:p>
            <a:endParaRPr lang="ca-ES" sz="3200" dirty="0" smtClean="0"/>
          </a:p>
          <a:p>
            <a:endParaRPr lang="ca-ES" sz="3200" dirty="0" smtClean="0"/>
          </a:p>
          <a:p>
            <a:endParaRPr lang="ca-ES" sz="2800" dirty="0" smtClean="0"/>
          </a:p>
          <a:p>
            <a:endParaRPr lang="ca-ES" sz="2800" dirty="0" smtClean="0"/>
          </a:p>
          <a:p>
            <a:endParaRPr lang="ca-ES" sz="2800" dirty="0" smtClean="0"/>
          </a:p>
          <a:p>
            <a:r>
              <a:rPr lang="ca-ES" sz="2800" dirty="0" smtClean="0"/>
              <a:t>Alumnat 2n ESO INS Vila de Gràcia</a:t>
            </a:r>
            <a:endParaRPr lang="ca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5400040" cy="30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296"/>
            <a:ext cx="7770739" cy="778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t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928934"/>
            <a:ext cx="71438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/>
          <p:nvPr/>
        </p:nvPicPr>
        <p:blipFill>
          <a:blip r:embed="rId2" cstate="print"/>
          <a:srcRect l="3175" t="6270" r="34568" b="8464"/>
          <a:stretch>
            <a:fillRect/>
          </a:stretch>
        </p:blipFill>
        <p:spPr bwMode="auto">
          <a:xfrm>
            <a:off x="428596" y="357166"/>
            <a:ext cx="264320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tge 2"/>
          <p:cNvPicPr/>
          <p:nvPr/>
        </p:nvPicPr>
        <p:blipFill>
          <a:blip r:embed="rId3" cstate="print"/>
          <a:srcRect b="4056"/>
          <a:stretch>
            <a:fillRect/>
          </a:stretch>
        </p:blipFill>
        <p:spPr bwMode="auto">
          <a:xfrm>
            <a:off x="4500562" y="2571744"/>
            <a:ext cx="3914784" cy="21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tge 3" descr="formatges La Sal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4286256"/>
            <a:ext cx="2857500" cy="1762125"/>
          </a:xfrm>
          <a:prstGeom prst="rect">
            <a:avLst/>
          </a:prstGeom>
        </p:spPr>
      </p:pic>
      <p:pic>
        <p:nvPicPr>
          <p:cNvPr id="5" name="Imatge 4" descr="grup4_tot Gràcia_gràfic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4881" y="928670"/>
            <a:ext cx="4019119" cy="2262418"/>
          </a:xfrm>
          <a:prstGeom prst="rect">
            <a:avLst/>
          </a:prstGeom>
        </p:spPr>
      </p:pic>
      <p:pic>
        <p:nvPicPr>
          <p:cNvPr id="6" name="Imatge 5" descr="taula Vallcar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2000240"/>
            <a:ext cx="3214690" cy="19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380976" cy="165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3" y="785794"/>
            <a:ext cx="3143272" cy="237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357430"/>
            <a:ext cx="2375201" cy="23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857628"/>
            <a:ext cx="2176462" cy="277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286124"/>
            <a:ext cx="3413150" cy="324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grup4_tot Gràcia_gràfic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00438"/>
            <a:ext cx="4907472" cy="2762484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214414" y="642918"/>
            <a:ext cx="57864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 TEMPS DE RESPOSTA ÉS ADEQUAT?</a:t>
            </a:r>
          </a:p>
          <a:p>
            <a:r>
              <a:rPr lang="ca-ES" dirty="0" smtClean="0"/>
              <a:t>85% ABANS DE 15 DIES.....</a:t>
            </a:r>
          </a:p>
          <a:p>
            <a:endParaRPr lang="ca-ES" dirty="0" smtClean="0"/>
          </a:p>
          <a:p>
            <a:pPr algn="r"/>
            <a:r>
              <a:rPr lang="ca-ES" sz="2800" dirty="0" smtClean="0"/>
              <a:t>SUFICIENT????</a:t>
            </a:r>
            <a:endParaRPr lang="ca-ES" sz="2800" dirty="0"/>
          </a:p>
        </p:txBody>
      </p:sp>
      <p:pic>
        <p:nvPicPr>
          <p:cNvPr id="5" name="Imatge 4" descr="grup3_tot Gràcia_gràfic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14554"/>
            <a:ext cx="5357850" cy="301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428860" y="2643182"/>
            <a:ext cx="5500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dirty="0" smtClean="0"/>
              <a:t>MOLTES GRÀCIES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 algn="r"/>
            <a:r>
              <a:rPr lang="ca-ES" dirty="0" err="1" smtClean="0"/>
              <a:t>www.insviladegracia.cat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</Words>
  <Application>Microsoft Office PowerPoint</Application>
  <PresentationFormat>Presentación en pantalla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16</cp:revision>
  <dcterms:created xsi:type="dcterms:W3CDTF">2018-04-19T15:42:23Z</dcterms:created>
  <dcterms:modified xsi:type="dcterms:W3CDTF">2018-04-20T11:36:36Z</dcterms:modified>
</cp:coreProperties>
</file>