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9" Type="http://schemas.openxmlformats.org/officeDocument/2006/relationships/font" Target="fonts/Lato-italic.fntdata"/><Relationship Id="rId6" Type="http://schemas.openxmlformats.org/officeDocument/2006/relationships/slide" Target="slides/slide2.xml"/><Relationship Id="rId18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3096360" y="1627200"/>
            <a:ext cx="2950920" cy="734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748960" y="748800"/>
            <a:ext cx="3645720" cy="3645720"/>
          </a:xfrm>
          <a:prstGeom prst="rect">
            <a:avLst/>
          </a:prstGeom>
          <a:solidFill>
            <a:srgbClr val="F55E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993040" y="992880"/>
            <a:ext cx="3157920" cy="3157920"/>
          </a:xfrm>
          <a:prstGeom prst="rect">
            <a:avLst/>
          </a:prstGeom>
          <a:noFill/>
          <a:ln cap="flat" cmpd="sng" w="284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90240" y="4681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3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ELS DRETS DELS ANIMALS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096360" y="3267000"/>
            <a:ext cx="2950920" cy="700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1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Sabrina Grande 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1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Solomon Kasparov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1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Marc Rivera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8560" y="245520"/>
            <a:ext cx="132588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4840" y="2651400"/>
            <a:ext cx="1325880" cy="170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360" y="2036520"/>
            <a:ext cx="2791080" cy="279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164360" y="1957680"/>
            <a:ext cx="1979640" cy="31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096360" y="1339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ca-ES" sz="1800" u="none" cap="none" strike="noStrike"/>
            </a:br>
            <a:br>
              <a:rPr b="0" i="0" lang="ca-ES" sz="1800" u="none" cap="none" strike="noStrike"/>
            </a:br>
            <a:r>
              <a:rPr b="1" i="0" lang="ca-ES" sz="3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Recerca de dades: </a:t>
            </a:r>
            <a:br>
              <a:rPr b="0" i="0" lang="ca-ES" sz="1800" u="none" cap="none" strike="noStrike"/>
            </a:br>
            <a:br>
              <a:rPr b="0" i="0" lang="ca-ES" sz="1800" u="none" cap="none" strike="noStrike"/>
            </a:br>
            <a:r>
              <a:rPr b="1" i="0" lang="ca-ES" sz="3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quin </a:t>
            </a:r>
            <a:r>
              <a:rPr b="1" i="1" lang="ca-ES" sz="3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datasets</a:t>
            </a:r>
            <a:r>
              <a:rPr b="1" i="0" lang="ca-ES" sz="3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0" y="432000"/>
            <a:ext cx="2950920" cy="700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Teníem varis temes que ens interessaven per a treballar, 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però ens vam enfocar en 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 més important: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“ELS ANIMALS”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960" y="2219040"/>
            <a:ext cx="2270520" cy="227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6805080" y="524520"/>
            <a:ext cx="2178000" cy="16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 trobar dificultat en trobar </a:t>
            </a:r>
            <a:r>
              <a:rPr b="0" i="1" lang="ca-ES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datasets</a:t>
            </a:r>
            <a:r>
              <a:rPr b="0" i="0" lang="ca-ES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amb els que treballar perquè teníem una idea inicial preconcebuda, ens vam centrar en els dos animals més populars com a mascotes: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Gats/es i Gossos/es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50000" y="3216960"/>
            <a:ext cx="1476360" cy="23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3400" y="2643480"/>
            <a:ext cx="2457720" cy="184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3096360" y="1627200"/>
            <a:ext cx="295092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3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Tractament </a:t>
            </a:r>
            <a:br>
              <a:rPr b="0" i="0" lang="ca-ES" sz="1800" u="none" cap="none" strike="noStrike"/>
            </a:br>
            <a:r>
              <a:rPr b="1" i="0" lang="ca-ES" sz="3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 les dades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44000" y="-212760"/>
            <a:ext cx="2169000" cy="4968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Gats/es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2014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55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7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37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2015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57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7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36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2016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62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11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39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2017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65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10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43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2018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63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10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49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280" y="3421080"/>
            <a:ext cx="1690200" cy="16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5640" y="3720240"/>
            <a:ext cx="1908360" cy="13197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6393960" y="216000"/>
            <a:ext cx="2819880" cy="2076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Gossos/es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2014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116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52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60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2015: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124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50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55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2016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104 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52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52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2017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115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62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62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100" u="sng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2018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Recollida: 103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Rescat: 40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1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Adopció: 44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4200" y="3936600"/>
            <a:ext cx="189720" cy="18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7920" y="1002240"/>
            <a:ext cx="189720" cy="18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4835880" y="387360"/>
            <a:ext cx="1194120" cy="192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124800" y="2781360"/>
            <a:ext cx="1230120" cy="19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3651480" y="1123920"/>
            <a:ext cx="2432520" cy="5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3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Gràfiques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0" l="1045" r="0" t="2434"/>
          <a:stretch/>
        </p:blipFill>
        <p:spPr>
          <a:xfrm>
            <a:off x="286200" y="948600"/>
            <a:ext cx="3003840" cy="1266480"/>
          </a:xfrm>
          <a:prstGeom prst="rect">
            <a:avLst/>
          </a:prstGeom>
          <a:noFill/>
          <a:ln cap="flat" cmpd="sng" w="284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0600" y="951840"/>
            <a:ext cx="3003840" cy="1266480"/>
          </a:xfrm>
          <a:prstGeom prst="rect">
            <a:avLst/>
          </a:prstGeom>
          <a:noFill/>
          <a:ln cap="flat" cmpd="sng" w="284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1440" y="2256840"/>
            <a:ext cx="3003840" cy="1266480"/>
          </a:xfrm>
          <a:prstGeom prst="rect">
            <a:avLst/>
          </a:prstGeom>
          <a:noFill/>
          <a:ln cap="flat" cmpd="sng" w="284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200" y="3565080"/>
            <a:ext cx="3003840" cy="1272960"/>
          </a:xfrm>
          <a:prstGeom prst="rect">
            <a:avLst/>
          </a:prstGeom>
          <a:noFill/>
          <a:ln cap="flat" cmpd="sng" w="284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96080" y="3561840"/>
            <a:ext cx="3003840" cy="1266480"/>
          </a:xfrm>
          <a:prstGeom prst="rect">
            <a:avLst/>
          </a:prstGeom>
          <a:noFill/>
          <a:ln cap="flat" cmpd="sng" w="284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17"/>
          <p:cNvSpPr/>
          <p:nvPr/>
        </p:nvSpPr>
        <p:spPr>
          <a:xfrm>
            <a:off x="1211400" y="557280"/>
            <a:ext cx="1507320" cy="212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4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2014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644520" y="3149640"/>
            <a:ext cx="1507320" cy="212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4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2018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748800" y="3149640"/>
            <a:ext cx="1507320" cy="212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4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2017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899520" y="1883520"/>
            <a:ext cx="1507320" cy="212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4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2016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628680" y="557280"/>
            <a:ext cx="1507320" cy="212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-ES" sz="14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2015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8276040" y="3746520"/>
            <a:ext cx="867960" cy="139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867960" cy="139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240" y="103320"/>
            <a:ext cx="1937160" cy="4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1040" y="145800"/>
            <a:ext cx="189720" cy="18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600" y="4752000"/>
            <a:ext cx="189720" cy="189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286200" y="397440"/>
            <a:ext cx="1513800" cy="30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EF413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INFOGRAFIA</a:t>
            </a:r>
            <a:r>
              <a:rPr b="1" i="0" lang="ca-ES" sz="14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realitzada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amb les dades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recollides on es pot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veure les dades actuals comparades amb les dades del 2014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7164360" y="1957680"/>
            <a:ext cx="1979640" cy="31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450000" y="3216960"/>
            <a:ext cx="1476360" cy="237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6644160" y="432000"/>
            <a:ext cx="2067840" cy="9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EF413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Adopció...?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400" strike="noStrike">
                <a:solidFill>
                  <a:srgbClr val="EF413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Rescats...?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400" strike="noStrike">
                <a:solidFill>
                  <a:srgbClr val="EF413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Recollida...?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280" y="314280"/>
            <a:ext cx="189720" cy="18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6000" y="4634280"/>
            <a:ext cx="189720" cy="189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286200" y="397440"/>
            <a:ext cx="1513800" cy="30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400" strike="noStrike">
                <a:solidFill>
                  <a:srgbClr val="EF413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GOSSERES A BARCELONA i LOCALITATS PROPERES </a:t>
            </a:r>
            <a:r>
              <a:rPr b="1" lang="ca-ES" sz="1400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164360" y="1957680"/>
            <a:ext cx="1979640" cy="31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50000" y="3216960"/>
            <a:ext cx="1476360" cy="23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6520" y="1584000"/>
            <a:ext cx="2931480" cy="24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3457800" y="1008360"/>
            <a:ext cx="24102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800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Instamaps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3927240" y="302040"/>
            <a:ext cx="2432520" cy="532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2997000" y="921600"/>
            <a:ext cx="3163680" cy="313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500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CONCLUSIÓ</a:t>
            </a:r>
            <a:endParaRPr b="0" sz="2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20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Conscienciar</a:t>
            </a:r>
            <a:r>
              <a:rPr b="0" lang="ca-ES" sz="120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 la gent contra l’abandonament de qualsevol animal de companyia, són éssers vius.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  <a:p>
            <a:pPr indent="-18171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120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Adoptar</a:t>
            </a:r>
            <a:r>
              <a:rPr b="0" lang="ca-ES" sz="120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sempre i quan se sàpiga amb antelació si es podrà tenir cura de l’animal de companyia o no i donar-los els cuidats necessaris (xip, vacunacions, esterilització, etc...)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  <a:p>
            <a:pPr indent="-18171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20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L’Ajuntament fent inversions en gosseres, però el problema és la manca d’espai perquè arriben molts ...</a:t>
            </a:r>
            <a:r>
              <a:rPr b="1" lang="ca-ES" sz="1200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és un problema que podem solucionar entre tots i totes!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50000" y="3216960"/>
            <a:ext cx="1476360" cy="23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217280" y="-450000"/>
            <a:ext cx="1476360" cy="23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2000" y="3600000"/>
            <a:ext cx="2499120" cy="139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000" y="146520"/>
            <a:ext cx="2304000" cy="287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3096360" y="1396440"/>
            <a:ext cx="2950920" cy="233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MOLTES GRÀCIES </a:t>
            </a:r>
            <a:br>
              <a:rPr lang="ca-ES" sz="1800"/>
            </a:br>
            <a:r>
              <a:rPr b="1" lang="ca-ES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br>
              <a:rPr lang="ca-ES" sz="1800"/>
            </a:br>
            <a:r>
              <a:rPr b="1" lang="ca-ES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VOSTRA ATENCIÓ!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" y="360"/>
            <a:ext cx="867960" cy="139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276040" y="3746880"/>
            <a:ext cx="867960" cy="139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